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429000" cy="2057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8" userDrawn="1">
          <p15:clr>
            <a:srgbClr val="A4A3A4"/>
          </p15:clr>
        </p15:guide>
        <p15:guide id="2" pos="10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31" autoAdjust="0"/>
    <p:restoredTop sz="94660"/>
  </p:normalViewPr>
  <p:slideViewPr>
    <p:cSldViewPr snapToGrid="0" showGuides="1">
      <p:cViewPr varScale="1">
        <p:scale>
          <a:sx n="235" d="100"/>
          <a:sy n="235" d="100"/>
        </p:scale>
        <p:origin x="1469" y="139"/>
      </p:cViewPr>
      <p:guideLst>
        <p:guide orient="horz" pos="648"/>
        <p:guide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336709"/>
            <a:ext cx="2571750" cy="716280"/>
          </a:xfrm>
        </p:spPr>
        <p:txBody>
          <a:bodyPr anchor="b"/>
          <a:lstStyle>
            <a:lvl1pPr algn="ctr">
              <a:defRPr sz="16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8625" y="1080611"/>
            <a:ext cx="2571750" cy="496729"/>
          </a:xfrm>
        </p:spPr>
        <p:txBody>
          <a:bodyPr/>
          <a:lstStyle>
            <a:lvl1pPr marL="0" indent="0" algn="ctr">
              <a:buNone/>
              <a:defRPr sz="675"/>
            </a:lvl1pPr>
            <a:lvl2pPr marL="128610" indent="0" algn="ctr">
              <a:buNone/>
              <a:defRPr sz="563"/>
            </a:lvl2pPr>
            <a:lvl3pPr marL="257221" indent="0" algn="ctr">
              <a:buNone/>
              <a:defRPr sz="506"/>
            </a:lvl3pPr>
            <a:lvl4pPr marL="385831" indent="0" algn="ctr">
              <a:buNone/>
              <a:defRPr sz="450"/>
            </a:lvl4pPr>
            <a:lvl5pPr marL="514441" indent="0" algn="ctr">
              <a:buNone/>
              <a:defRPr sz="450"/>
            </a:lvl5pPr>
            <a:lvl6pPr marL="643052" indent="0" algn="ctr">
              <a:buNone/>
              <a:defRPr sz="450"/>
            </a:lvl6pPr>
            <a:lvl7pPr marL="771662" indent="0" algn="ctr">
              <a:buNone/>
              <a:defRPr sz="450"/>
            </a:lvl7pPr>
            <a:lvl8pPr marL="900273" indent="0" algn="ctr">
              <a:buNone/>
              <a:defRPr sz="450"/>
            </a:lvl8pPr>
            <a:lvl9pPr marL="1028883" indent="0" algn="ctr">
              <a:buNone/>
              <a:defRPr sz="45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16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89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53878" y="109538"/>
            <a:ext cx="739378" cy="17435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5744" y="109538"/>
            <a:ext cx="2175272" cy="17435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81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061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958" y="512922"/>
            <a:ext cx="2957513" cy="855821"/>
          </a:xfrm>
        </p:spPr>
        <p:txBody>
          <a:bodyPr anchor="b"/>
          <a:lstStyle>
            <a:lvl1pPr>
              <a:defRPr sz="16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3958" y="1376839"/>
            <a:ext cx="2957513" cy="450056"/>
          </a:xfrm>
        </p:spPr>
        <p:txBody>
          <a:bodyPr/>
          <a:lstStyle>
            <a:lvl1pPr marL="0" indent="0">
              <a:buNone/>
              <a:defRPr sz="675">
                <a:solidFill>
                  <a:schemeClr val="tx1">
                    <a:tint val="82000"/>
                  </a:schemeClr>
                </a:solidFill>
              </a:defRPr>
            </a:lvl1pPr>
            <a:lvl2pPr marL="128610" indent="0">
              <a:buNone/>
              <a:defRPr sz="563">
                <a:solidFill>
                  <a:schemeClr val="tx1">
                    <a:tint val="82000"/>
                  </a:schemeClr>
                </a:solidFill>
              </a:defRPr>
            </a:lvl2pPr>
            <a:lvl3pPr marL="257221" indent="0">
              <a:buNone/>
              <a:defRPr sz="506">
                <a:solidFill>
                  <a:schemeClr val="tx1">
                    <a:tint val="82000"/>
                  </a:schemeClr>
                </a:solidFill>
              </a:defRPr>
            </a:lvl3pPr>
            <a:lvl4pPr marL="385831" indent="0">
              <a:buNone/>
              <a:defRPr sz="450">
                <a:solidFill>
                  <a:schemeClr val="tx1">
                    <a:tint val="82000"/>
                  </a:schemeClr>
                </a:solidFill>
              </a:defRPr>
            </a:lvl4pPr>
            <a:lvl5pPr marL="514441" indent="0">
              <a:buNone/>
              <a:defRPr sz="450">
                <a:solidFill>
                  <a:schemeClr val="tx1">
                    <a:tint val="82000"/>
                  </a:schemeClr>
                </a:solidFill>
              </a:defRPr>
            </a:lvl5pPr>
            <a:lvl6pPr marL="643052" indent="0">
              <a:buNone/>
              <a:defRPr sz="450">
                <a:solidFill>
                  <a:schemeClr val="tx1">
                    <a:tint val="82000"/>
                  </a:schemeClr>
                </a:solidFill>
              </a:defRPr>
            </a:lvl6pPr>
            <a:lvl7pPr marL="771662" indent="0">
              <a:buNone/>
              <a:defRPr sz="450">
                <a:solidFill>
                  <a:schemeClr val="tx1">
                    <a:tint val="82000"/>
                  </a:schemeClr>
                </a:solidFill>
              </a:defRPr>
            </a:lvl7pPr>
            <a:lvl8pPr marL="900273" indent="0">
              <a:buNone/>
              <a:defRPr sz="450">
                <a:solidFill>
                  <a:schemeClr val="tx1">
                    <a:tint val="82000"/>
                  </a:schemeClr>
                </a:solidFill>
              </a:defRPr>
            </a:lvl8pPr>
            <a:lvl9pPr marL="1028883" indent="0">
              <a:buNone/>
              <a:defRPr sz="45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70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5744" y="547688"/>
            <a:ext cx="1457325" cy="1305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5931" y="547688"/>
            <a:ext cx="1457325" cy="1305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47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190" y="109538"/>
            <a:ext cx="2957513" cy="397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6190" y="504349"/>
            <a:ext cx="1450628" cy="247174"/>
          </a:xfrm>
        </p:spPr>
        <p:txBody>
          <a:bodyPr anchor="b"/>
          <a:lstStyle>
            <a:lvl1pPr marL="0" indent="0">
              <a:buNone/>
              <a:defRPr sz="675" b="1"/>
            </a:lvl1pPr>
            <a:lvl2pPr marL="128610" indent="0">
              <a:buNone/>
              <a:defRPr sz="563" b="1"/>
            </a:lvl2pPr>
            <a:lvl3pPr marL="257221" indent="0">
              <a:buNone/>
              <a:defRPr sz="506" b="1"/>
            </a:lvl3pPr>
            <a:lvl4pPr marL="385831" indent="0">
              <a:buNone/>
              <a:defRPr sz="450" b="1"/>
            </a:lvl4pPr>
            <a:lvl5pPr marL="514441" indent="0">
              <a:buNone/>
              <a:defRPr sz="450" b="1"/>
            </a:lvl5pPr>
            <a:lvl6pPr marL="643052" indent="0">
              <a:buNone/>
              <a:defRPr sz="450" b="1"/>
            </a:lvl6pPr>
            <a:lvl7pPr marL="771662" indent="0">
              <a:buNone/>
              <a:defRPr sz="450" b="1"/>
            </a:lvl7pPr>
            <a:lvl8pPr marL="900273" indent="0">
              <a:buNone/>
              <a:defRPr sz="450" b="1"/>
            </a:lvl8pPr>
            <a:lvl9pPr marL="1028883" indent="0">
              <a:buNone/>
              <a:defRPr sz="45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6190" y="751523"/>
            <a:ext cx="1450628" cy="11053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35931" y="504349"/>
            <a:ext cx="1457772" cy="247174"/>
          </a:xfrm>
        </p:spPr>
        <p:txBody>
          <a:bodyPr anchor="b"/>
          <a:lstStyle>
            <a:lvl1pPr marL="0" indent="0">
              <a:buNone/>
              <a:defRPr sz="675" b="1"/>
            </a:lvl1pPr>
            <a:lvl2pPr marL="128610" indent="0">
              <a:buNone/>
              <a:defRPr sz="563" b="1"/>
            </a:lvl2pPr>
            <a:lvl3pPr marL="257221" indent="0">
              <a:buNone/>
              <a:defRPr sz="506" b="1"/>
            </a:lvl3pPr>
            <a:lvl4pPr marL="385831" indent="0">
              <a:buNone/>
              <a:defRPr sz="450" b="1"/>
            </a:lvl4pPr>
            <a:lvl5pPr marL="514441" indent="0">
              <a:buNone/>
              <a:defRPr sz="450" b="1"/>
            </a:lvl5pPr>
            <a:lvl6pPr marL="643052" indent="0">
              <a:buNone/>
              <a:defRPr sz="450" b="1"/>
            </a:lvl6pPr>
            <a:lvl7pPr marL="771662" indent="0">
              <a:buNone/>
              <a:defRPr sz="450" b="1"/>
            </a:lvl7pPr>
            <a:lvl8pPr marL="900273" indent="0">
              <a:buNone/>
              <a:defRPr sz="450" b="1"/>
            </a:lvl8pPr>
            <a:lvl9pPr marL="1028883" indent="0">
              <a:buNone/>
              <a:defRPr sz="45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35931" y="751523"/>
            <a:ext cx="1457772" cy="11053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809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367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817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190" y="137160"/>
            <a:ext cx="1105942" cy="480060"/>
          </a:xfrm>
        </p:spPr>
        <p:txBody>
          <a:bodyPr anchor="b"/>
          <a:lstStyle>
            <a:lvl1pPr>
              <a:defRPr sz="9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7772" y="296227"/>
            <a:ext cx="1735931" cy="1462088"/>
          </a:xfrm>
        </p:spPr>
        <p:txBody>
          <a:bodyPr/>
          <a:lstStyle>
            <a:lvl1pPr>
              <a:defRPr sz="900"/>
            </a:lvl1pPr>
            <a:lvl2pPr>
              <a:defRPr sz="788"/>
            </a:lvl2pPr>
            <a:lvl3pPr>
              <a:defRPr sz="675"/>
            </a:lvl3pPr>
            <a:lvl4pPr>
              <a:defRPr sz="563"/>
            </a:lvl4pPr>
            <a:lvl5pPr>
              <a:defRPr sz="563"/>
            </a:lvl5pPr>
            <a:lvl6pPr>
              <a:defRPr sz="563"/>
            </a:lvl6pPr>
            <a:lvl7pPr>
              <a:defRPr sz="563"/>
            </a:lvl7pPr>
            <a:lvl8pPr>
              <a:defRPr sz="563"/>
            </a:lvl8pPr>
            <a:lvl9pPr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6190" y="617220"/>
            <a:ext cx="1105942" cy="1143476"/>
          </a:xfrm>
        </p:spPr>
        <p:txBody>
          <a:bodyPr/>
          <a:lstStyle>
            <a:lvl1pPr marL="0" indent="0">
              <a:buNone/>
              <a:defRPr sz="450"/>
            </a:lvl1pPr>
            <a:lvl2pPr marL="128610" indent="0">
              <a:buNone/>
              <a:defRPr sz="394"/>
            </a:lvl2pPr>
            <a:lvl3pPr marL="257221" indent="0">
              <a:buNone/>
              <a:defRPr sz="338"/>
            </a:lvl3pPr>
            <a:lvl4pPr marL="385831" indent="0">
              <a:buNone/>
              <a:defRPr sz="281"/>
            </a:lvl4pPr>
            <a:lvl5pPr marL="514441" indent="0">
              <a:buNone/>
              <a:defRPr sz="281"/>
            </a:lvl5pPr>
            <a:lvl6pPr marL="643052" indent="0">
              <a:buNone/>
              <a:defRPr sz="281"/>
            </a:lvl6pPr>
            <a:lvl7pPr marL="771662" indent="0">
              <a:buNone/>
              <a:defRPr sz="281"/>
            </a:lvl7pPr>
            <a:lvl8pPr marL="900273" indent="0">
              <a:buNone/>
              <a:defRPr sz="281"/>
            </a:lvl8pPr>
            <a:lvl9pPr marL="1028883" indent="0">
              <a:buNone/>
              <a:defRPr sz="28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09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190" y="137160"/>
            <a:ext cx="1105942" cy="480060"/>
          </a:xfrm>
        </p:spPr>
        <p:txBody>
          <a:bodyPr anchor="b"/>
          <a:lstStyle>
            <a:lvl1pPr>
              <a:defRPr sz="9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57772" y="296227"/>
            <a:ext cx="1735931" cy="1462088"/>
          </a:xfrm>
        </p:spPr>
        <p:txBody>
          <a:bodyPr anchor="t"/>
          <a:lstStyle>
            <a:lvl1pPr marL="0" indent="0">
              <a:buNone/>
              <a:defRPr sz="900"/>
            </a:lvl1pPr>
            <a:lvl2pPr marL="128610" indent="0">
              <a:buNone/>
              <a:defRPr sz="788"/>
            </a:lvl2pPr>
            <a:lvl3pPr marL="257221" indent="0">
              <a:buNone/>
              <a:defRPr sz="675"/>
            </a:lvl3pPr>
            <a:lvl4pPr marL="385831" indent="0">
              <a:buNone/>
              <a:defRPr sz="563"/>
            </a:lvl4pPr>
            <a:lvl5pPr marL="514441" indent="0">
              <a:buNone/>
              <a:defRPr sz="563"/>
            </a:lvl5pPr>
            <a:lvl6pPr marL="643052" indent="0">
              <a:buNone/>
              <a:defRPr sz="563"/>
            </a:lvl6pPr>
            <a:lvl7pPr marL="771662" indent="0">
              <a:buNone/>
              <a:defRPr sz="563"/>
            </a:lvl7pPr>
            <a:lvl8pPr marL="900273" indent="0">
              <a:buNone/>
              <a:defRPr sz="563"/>
            </a:lvl8pPr>
            <a:lvl9pPr marL="1028883" indent="0">
              <a:buNone/>
              <a:defRPr sz="56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6190" y="617220"/>
            <a:ext cx="1105942" cy="1143476"/>
          </a:xfrm>
        </p:spPr>
        <p:txBody>
          <a:bodyPr/>
          <a:lstStyle>
            <a:lvl1pPr marL="0" indent="0">
              <a:buNone/>
              <a:defRPr sz="450"/>
            </a:lvl1pPr>
            <a:lvl2pPr marL="128610" indent="0">
              <a:buNone/>
              <a:defRPr sz="394"/>
            </a:lvl2pPr>
            <a:lvl3pPr marL="257221" indent="0">
              <a:buNone/>
              <a:defRPr sz="338"/>
            </a:lvl3pPr>
            <a:lvl4pPr marL="385831" indent="0">
              <a:buNone/>
              <a:defRPr sz="281"/>
            </a:lvl4pPr>
            <a:lvl5pPr marL="514441" indent="0">
              <a:buNone/>
              <a:defRPr sz="281"/>
            </a:lvl5pPr>
            <a:lvl6pPr marL="643052" indent="0">
              <a:buNone/>
              <a:defRPr sz="281"/>
            </a:lvl6pPr>
            <a:lvl7pPr marL="771662" indent="0">
              <a:buNone/>
              <a:defRPr sz="281"/>
            </a:lvl7pPr>
            <a:lvl8pPr marL="900273" indent="0">
              <a:buNone/>
              <a:defRPr sz="281"/>
            </a:lvl8pPr>
            <a:lvl9pPr marL="1028883" indent="0">
              <a:buNone/>
              <a:defRPr sz="28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34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5744" y="109538"/>
            <a:ext cx="2957513" cy="397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5744" y="547688"/>
            <a:ext cx="2957513" cy="1305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5744" y="1906905"/>
            <a:ext cx="771525" cy="1095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B68E61-B287-47CA-9CE2-E1E51EF9887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5856" y="1906905"/>
            <a:ext cx="1157288" cy="1095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21731" y="1906905"/>
            <a:ext cx="771525" cy="1095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5934C5-E16D-4FB2-B946-4A8DE89CFB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78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57221" rtl="0" eaLnBrk="1" latinLnBrk="0" hangingPunct="1">
        <a:lnSpc>
          <a:spcPct val="90000"/>
        </a:lnSpc>
        <a:spcBef>
          <a:spcPct val="0"/>
        </a:spcBef>
        <a:buNone/>
        <a:defRPr sz="12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4305" indent="-64305" algn="l" defTabSz="257221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1pPr>
      <a:lvl2pPr marL="192916" indent="-64305" algn="l" defTabSz="257221" rtl="0" eaLnBrk="1" latinLnBrk="0" hangingPunct="1">
        <a:lnSpc>
          <a:spcPct val="90000"/>
        </a:lnSpc>
        <a:spcBef>
          <a:spcPts val="141"/>
        </a:spcBef>
        <a:buFont typeface="Arial" panose="020B0604020202020204" pitchFamily="34" charset="0"/>
        <a:buChar char="•"/>
        <a:defRPr sz="675" kern="1200">
          <a:solidFill>
            <a:schemeClr val="tx1"/>
          </a:solidFill>
          <a:latin typeface="+mn-lt"/>
          <a:ea typeface="+mn-ea"/>
          <a:cs typeface="+mn-cs"/>
        </a:defRPr>
      </a:lvl2pPr>
      <a:lvl3pPr marL="321526" indent="-64305" algn="l" defTabSz="257221" rtl="0" eaLnBrk="1" latinLnBrk="0" hangingPunct="1">
        <a:lnSpc>
          <a:spcPct val="90000"/>
        </a:lnSpc>
        <a:spcBef>
          <a:spcPts val="141"/>
        </a:spcBef>
        <a:buFont typeface="Arial" panose="020B0604020202020204" pitchFamily="34" charset="0"/>
        <a:buChar char="•"/>
        <a:defRPr sz="563" kern="1200">
          <a:solidFill>
            <a:schemeClr val="tx1"/>
          </a:solidFill>
          <a:latin typeface="+mn-lt"/>
          <a:ea typeface="+mn-ea"/>
          <a:cs typeface="+mn-cs"/>
        </a:defRPr>
      </a:lvl3pPr>
      <a:lvl4pPr marL="450136" indent="-64305" algn="l" defTabSz="257221" rtl="0" eaLnBrk="1" latinLnBrk="0" hangingPunct="1">
        <a:lnSpc>
          <a:spcPct val="90000"/>
        </a:lnSpc>
        <a:spcBef>
          <a:spcPts val="141"/>
        </a:spcBef>
        <a:buFont typeface="Arial" panose="020B0604020202020204" pitchFamily="34" charset="0"/>
        <a:buChar char="•"/>
        <a:defRPr sz="506" kern="1200">
          <a:solidFill>
            <a:schemeClr val="tx1"/>
          </a:solidFill>
          <a:latin typeface="+mn-lt"/>
          <a:ea typeface="+mn-ea"/>
          <a:cs typeface="+mn-cs"/>
        </a:defRPr>
      </a:lvl4pPr>
      <a:lvl5pPr marL="578747" indent="-64305" algn="l" defTabSz="257221" rtl="0" eaLnBrk="1" latinLnBrk="0" hangingPunct="1">
        <a:lnSpc>
          <a:spcPct val="90000"/>
        </a:lnSpc>
        <a:spcBef>
          <a:spcPts val="141"/>
        </a:spcBef>
        <a:buFont typeface="Arial" panose="020B0604020202020204" pitchFamily="34" charset="0"/>
        <a:buChar char="•"/>
        <a:defRPr sz="506" kern="1200">
          <a:solidFill>
            <a:schemeClr val="tx1"/>
          </a:solidFill>
          <a:latin typeface="+mn-lt"/>
          <a:ea typeface="+mn-ea"/>
          <a:cs typeface="+mn-cs"/>
        </a:defRPr>
      </a:lvl5pPr>
      <a:lvl6pPr marL="707357" indent="-64305" algn="l" defTabSz="257221" rtl="0" eaLnBrk="1" latinLnBrk="0" hangingPunct="1">
        <a:lnSpc>
          <a:spcPct val="90000"/>
        </a:lnSpc>
        <a:spcBef>
          <a:spcPts val="141"/>
        </a:spcBef>
        <a:buFont typeface="Arial" panose="020B0604020202020204" pitchFamily="34" charset="0"/>
        <a:buChar char="•"/>
        <a:defRPr sz="506" kern="1200">
          <a:solidFill>
            <a:schemeClr val="tx1"/>
          </a:solidFill>
          <a:latin typeface="+mn-lt"/>
          <a:ea typeface="+mn-ea"/>
          <a:cs typeface="+mn-cs"/>
        </a:defRPr>
      </a:lvl6pPr>
      <a:lvl7pPr marL="835967" indent="-64305" algn="l" defTabSz="257221" rtl="0" eaLnBrk="1" latinLnBrk="0" hangingPunct="1">
        <a:lnSpc>
          <a:spcPct val="90000"/>
        </a:lnSpc>
        <a:spcBef>
          <a:spcPts val="141"/>
        </a:spcBef>
        <a:buFont typeface="Arial" panose="020B0604020202020204" pitchFamily="34" charset="0"/>
        <a:buChar char="•"/>
        <a:defRPr sz="506" kern="1200">
          <a:solidFill>
            <a:schemeClr val="tx1"/>
          </a:solidFill>
          <a:latin typeface="+mn-lt"/>
          <a:ea typeface="+mn-ea"/>
          <a:cs typeface="+mn-cs"/>
        </a:defRPr>
      </a:lvl7pPr>
      <a:lvl8pPr marL="964578" indent="-64305" algn="l" defTabSz="257221" rtl="0" eaLnBrk="1" latinLnBrk="0" hangingPunct="1">
        <a:lnSpc>
          <a:spcPct val="90000"/>
        </a:lnSpc>
        <a:spcBef>
          <a:spcPts val="141"/>
        </a:spcBef>
        <a:buFont typeface="Arial" panose="020B0604020202020204" pitchFamily="34" charset="0"/>
        <a:buChar char="•"/>
        <a:defRPr sz="506" kern="1200">
          <a:solidFill>
            <a:schemeClr val="tx1"/>
          </a:solidFill>
          <a:latin typeface="+mn-lt"/>
          <a:ea typeface="+mn-ea"/>
          <a:cs typeface="+mn-cs"/>
        </a:defRPr>
      </a:lvl8pPr>
      <a:lvl9pPr marL="1093188" indent="-64305" algn="l" defTabSz="257221" rtl="0" eaLnBrk="1" latinLnBrk="0" hangingPunct="1">
        <a:lnSpc>
          <a:spcPct val="90000"/>
        </a:lnSpc>
        <a:spcBef>
          <a:spcPts val="141"/>
        </a:spcBef>
        <a:buFont typeface="Arial" panose="020B0604020202020204" pitchFamily="34" charset="0"/>
        <a:buChar char="•"/>
        <a:defRPr sz="5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221" rtl="0" eaLnBrk="1" latinLnBrk="0" hangingPunct="1">
        <a:defRPr sz="506" kern="1200">
          <a:solidFill>
            <a:schemeClr val="tx1"/>
          </a:solidFill>
          <a:latin typeface="+mn-lt"/>
          <a:ea typeface="+mn-ea"/>
          <a:cs typeface="+mn-cs"/>
        </a:defRPr>
      </a:lvl1pPr>
      <a:lvl2pPr marL="128610" algn="l" defTabSz="257221" rtl="0" eaLnBrk="1" latinLnBrk="0" hangingPunct="1">
        <a:defRPr sz="506" kern="1200">
          <a:solidFill>
            <a:schemeClr val="tx1"/>
          </a:solidFill>
          <a:latin typeface="+mn-lt"/>
          <a:ea typeface="+mn-ea"/>
          <a:cs typeface="+mn-cs"/>
        </a:defRPr>
      </a:lvl2pPr>
      <a:lvl3pPr marL="257221" algn="l" defTabSz="257221" rtl="0" eaLnBrk="1" latinLnBrk="0" hangingPunct="1">
        <a:defRPr sz="506" kern="1200">
          <a:solidFill>
            <a:schemeClr val="tx1"/>
          </a:solidFill>
          <a:latin typeface="+mn-lt"/>
          <a:ea typeface="+mn-ea"/>
          <a:cs typeface="+mn-cs"/>
        </a:defRPr>
      </a:lvl3pPr>
      <a:lvl4pPr marL="385831" algn="l" defTabSz="257221" rtl="0" eaLnBrk="1" latinLnBrk="0" hangingPunct="1">
        <a:defRPr sz="506" kern="1200">
          <a:solidFill>
            <a:schemeClr val="tx1"/>
          </a:solidFill>
          <a:latin typeface="+mn-lt"/>
          <a:ea typeface="+mn-ea"/>
          <a:cs typeface="+mn-cs"/>
        </a:defRPr>
      </a:lvl4pPr>
      <a:lvl5pPr marL="514441" algn="l" defTabSz="257221" rtl="0" eaLnBrk="1" latinLnBrk="0" hangingPunct="1">
        <a:defRPr sz="506" kern="1200">
          <a:solidFill>
            <a:schemeClr val="tx1"/>
          </a:solidFill>
          <a:latin typeface="+mn-lt"/>
          <a:ea typeface="+mn-ea"/>
          <a:cs typeface="+mn-cs"/>
        </a:defRPr>
      </a:lvl5pPr>
      <a:lvl6pPr marL="643052" algn="l" defTabSz="257221" rtl="0" eaLnBrk="1" latinLnBrk="0" hangingPunct="1">
        <a:defRPr sz="506" kern="1200">
          <a:solidFill>
            <a:schemeClr val="tx1"/>
          </a:solidFill>
          <a:latin typeface="+mn-lt"/>
          <a:ea typeface="+mn-ea"/>
          <a:cs typeface="+mn-cs"/>
        </a:defRPr>
      </a:lvl6pPr>
      <a:lvl7pPr marL="771662" algn="l" defTabSz="257221" rtl="0" eaLnBrk="1" latinLnBrk="0" hangingPunct="1">
        <a:defRPr sz="506" kern="1200">
          <a:solidFill>
            <a:schemeClr val="tx1"/>
          </a:solidFill>
          <a:latin typeface="+mn-lt"/>
          <a:ea typeface="+mn-ea"/>
          <a:cs typeface="+mn-cs"/>
        </a:defRPr>
      </a:lvl7pPr>
      <a:lvl8pPr marL="900273" algn="l" defTabSz="257221" rtl="0" eaLnBrk="1" latinLnBrk="0" hangingPunct="1">
        <a:defRPr sz="506" kern="1200">
          <a:solidFill>
            <a:schemeClr val="tx1"/>
          </a:solidFill>
          <a:latin typeface="+mn-lt"/>
          <a:ea typeface="+mn-ea"/>
          <a:cs typeface="+mn-cs"/>
        </a:defRPr>
      </a:lvl8pPr>
      <a:lvl9pPr marL="1028883" algn="l" defTabSz="257221" rtl="0" eaLnBrk="1" latinLnBrk="0" hangingPunct="1">
        <a:defRPr sz="5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3F8725-0D2A-438F-076E-9FDDA8A1F59F}"/>
              </a:ext>
            </a:extLst>
          </p:cNvPr>
          <p:cNvSpPr/>
          <p:nvPr/>
        </p:nvSpPr>
        <p:spPr>
          <a:xfrm>
            <a:off x="109268" y="115019"/>
            <a:ext cx="3200400" cy="1831675"/>
          </a:xfrm>
          <a:prstGeom prst="rect">
            <a:avLst/>
          </a:prstGeom>
          <a:noFill/>
          <a:ln w="635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784D37-0E67-CA25-986D-8BA9B25150A4}"/>
              </a:ext>
            </a:extLst>
          </p:cNvPr>
          <p:cNvSpPr/>
          <p:nvPr/>
        </p:nvSpPr>
        <p:spPr>
          <a:xfrm>
            <a:off x="228600" y="228600"/>
            <a:ext cx="2971800" cy="1600200"/>
          </a:xfrm>
          <a:prstGeom prst="rect">
            <a:avLst/>
          </a:prstGeom>
          <a:noFill/>
          <a:ln w="635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EE6A4F-B086-ACEE-8D02-3A1346EC71F3}"/>
              </a:ext>
            </a:extLst>
          </p:cNvPr>
          <p:cNvSpPr txBox="1"/>
          <p:nvPr/>
        </p:nvSpPr>
        <p:spPr>
          <a:xfrm>
            <a:off x="231475" y="231475"/>
            <a:ext cx="14830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Himakar Ganti, PhD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457E9D-7670-2E28-51B8-34FC49FD5AFF}"/>
              </a:ext>
            </a:extLst>
          </p:cNvPr>
          <p:cNvSpPr txBox="1"/>
          <p:nvPr/>
        </p:nvSpPr>
        <p:spPr>
          <a:xfrm>
            <a:off x="237225" y="1031187"/>
            <a:ext cx="2963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Email:    himakarganti@gmail.com</a:t>
            </a:r>
          </a:p>
          <a:p>
            <a:r>
              <a:rPr lang="en-US" sz="8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Tel:        541-908-2012</a:t>
            </a:r>
          </a:p>
          <a:p>
            <a:r>
              <a:rPr lang="en-US" sz="800" dirty="0">
                <a:solidFill>
                  <a:srgbClr val="0070C0"/>
                </a:solidFill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https://himakarganti.github.io/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2FBBF2-D60A-8ABC-5568-5A73B0A0268C}"/>
              </a:ext>
            </a:extLst>
          </p:cNvPr>
          <p:cNvSpPr txBox="1"/>
          <p:nvPr/>
        </p:nvSpPr>
        <p:spPr>
          <a:xfrm>
            <a:off x="237225" y="514333"/>
            <a:ext cx="1157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Aerospace Engineering</a:t>
            </a:r>
          </a:p>
          <a:p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Postdoctoral Fellow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683330E-3D80-0349-01AE-021D9EF29F5C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1394604" y="683610"/>
            <a:ext cx="12450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University of Cincinnati | History ...">
            <a:extLst>
              <a:ext uri="{FF2B5EF4-FFF2-40B4-BE49-F238E27FC236}">
                <a16:creationId xmlns:a16="http://schemas.microsoft.com/office/drawing/2014/main" id="{3CA2BE83-F03B-B684-D612-3EE6DDB7E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378" y="235426"/>
            <a:ext cx="513272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00D6BCF-5979-8D60-C20C-F78C9D75B498}"/>
              </a:ext>
            </a:extLst>
          </p:cNvPr>
          <p:cNvSpPr txBox="1"/>
          <p:nvPr/>
        </p:nvSpPr>
        <p:spPr>
          <a:xfrm>
            <a:off x="237225" y="1487656"/>
            <a:ext cx="2957425" cy="46166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Specialty: Scientific Machine Learning, High Performance Computations, Hypersonics, Multiphase Flows, Fluid Structure Interactions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122ABB6-E76B-E630-5696-353B81387C1F}"/>
              </a:ext>
            </a:extLst>
          </p:cNvPr>
          <p:cNvGrpSpPr/>
          <p:nvPr/>
        </p:nvGrpSpPr>
        <p:grpSpPr>
          <a:xfrm>
            <a:off x="2610751" y="1237994"/>
            <a:ext cx="556044" cy="182880"/>
            <a:chOff x="2639322" y="1489157"/>
            <a:chExt cx="556044" cy="18288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0E4FBC8-5144-F5EF-F215-E39602AE25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39322" y="1489632"/>
              <a:ext cx="274320" cy="182405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C0E8B5D-E27F-12D6-8A5A-3A722188B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21403" y="1489157"/>
              <a:ext cx="273963" cy="182880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16938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</TotalTime>
  <Words>44</Words>
  <Application>Microsoft Office PowerPoint</Application>
  <PresentationFormat>Custom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Ganti, Himakar (gantihr)</dc:creator>
  <cp:lastModifiedBy>Ganti, Himakar (gantihr)</cp:lastModifiedBy>
  <cp:revision>52</cp:revision>
  <dcterms:created xsi:type="dcterms:W3CDTF">2025-03-06T17:11:43Z</dcterms:created>
  <dcterms:modified xsi:type="dcterms:W3CDTF">2025-03-06T21:43:33Z</dcterms:modified>
</cp:coreProperties>
</file>

<file path=docProps/thumbnail.jpeg>
</file>